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5229"/>
    <a:srgbClr val="456E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4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7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45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37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1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84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89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95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22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0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6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B8DD1-260F-AB40-9BBE-A5EA73AB7A1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7947-6BCD-C746-83BE-6004722F6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22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John_Constable_0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4" y="566081"/>
            <a:ext cx="9144000" cy="4949190"/>
          </a:xfrm>
          <a:prstGeom prst="rect">
            <a:avLst/>
          </a:prstGeom>
        </p:spPr>
      </p:pic>
      <p:sp>
        <p:nvSpPr>
          <p:cNvPr id="6" name="Isosceles Triangle 5"/>
          <p:cNvSpPr/>
          <p:nvPr/>
        </p:nvSpPr>
        <p:spPr>
          <a:xfrm>
            <a:off x="2998910" y="3090453"/>
            <a:ext cx="566121" cy="260068"/>
          </a:xfrm>
          <a:prstGeom prst="triangle">
            <a:avLst/>
          </a:prstGeom>
          <a:solidFill>
            <a:srgbClr val="345229"/>
          </a:solidFill>
          <a:ln>
            <a:solidFill>
              <a:srgbClr val="456E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37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Washington University in St. Louis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mace</dc:creator>
  <cp:lastModifiedBy>bill mace</cp:lastModifiedBy>
  <cp:revision>3</cp:revision>
  <dcterms:created xsi:type="dcterms:W3CDTF">2018-10-30T14:53:02Z</dcterms:created>
  <dcterms:modified xsi:type="dcterms:W3CDTF">2018-10-30T15:02:09Z</dcterms:modified>
</cp:coreProperties>
</file>