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12" d="100"/>
          <a:sy n="112" d="100"/>
        </p:scale>
        <p:origin x="-768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03EF3-583B-C843-B797-B06C9CF68C25}" type="datetimeFigureOut">
              <a:rPr lang="en-US" smtClean="0"/>
              <a:t>10/18/18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2F2A5-6895-F648-AE4B-792BD3126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547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03EF3-583B-C843-B797-B06C9CF68C25}" type="datetimeFigureOut">
              <a:rPr lang="en-US" smtClean="0"/>
              <a:t>10/18/18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2F2A5-6895-F648-AE4B-792BD3126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131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03EF3-583B-C843-B797-B06C9CF68C25}" type="datetimeFigureOut">
              <a:rPr lang="en-US" smtClean="0"/>
              <a:t>10/18/18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2F2A5-6895-F648-AE4B-792BD3126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745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03EF3-583B-C843-B797-B06C9CF68C25}" type="datetimeFigureOut">
              <a:rPr lang="en-US" smtClean="0"/>
              <a:t>10/18/18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2F2A5-6895-F648-AE4B-792BD3126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847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03EF3-583B-C843-B797-B06C9CF68C25}" type="datetimeFigureOut">
              <a:rPr lang="en-US" smtClean="0"/>
              <a:t>10/18/18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2F2A5-6895-F648-AE4B-792BD3126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362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03EF3-583B-C843-B797-B06C9CF68C25}" type="datetimeFigureOut">
              <a:rPr lang="en-US" smtClean="0"/>
              <a:t>10/18/18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2F2A5-6895-F648-AE4B-792BD3126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724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03EF3-583B-C843-B797-B06C9CF68C25}" type="datetimeFigureOut">
              <a:rPr lang="en-US" smtClean="0"/>
              <a:t>10/18/18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2F2A5-6895-F648-AE4B-792BD3126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079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03EF3-583B-C843-B797-B06C9CF68C25}" type="datetimeFigureOut">
              <a:rPr lang="en-US" smtClean="0"/>
              <a:t>10/18/18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2F2A5-6895-F648-AE4B-792BD3126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947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03EF3-583B-C843-B797-B06C9CF68C25}" type="datetimeFigureOut">
              <a:rPr lang="en-US" smtClean="0"/>
              <a:t>10/18/18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2F2A5-6895-F648-AE4B-792BD3126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896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03EF3-583B-C843-B797-B06C9CF68C25}" type="datetimeFigureOut">
              <a:rPr lang="en-US" smtClean="0"/>
              <a:t>10/18/18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2F2A5-6895-F648-AE4B-792BD3126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966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03EF3-583B-C843-B797-B06C9CF68C25}" type="datetimeFigureOut">
              <a:rPr lang="en-US" smtClean="0"/>
              <a:t>10/18/18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2F2A5-6895-F648-AE4B-792BD3126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2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03EF3-583B-C843-B797-B06C9CF68C25}" type="datetimeFigureOut">
              <a:rPr lang="en-US" smtClean="0"/>
              <a:t>10/18/18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2F2A5-6895-F648-AE4B-792BD3126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642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175" y="274919"/>
            <a:ext cx="7679766" cy="6075081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759821" y="1320801"/>
            <a:ext cx="1538941" cy="20917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449290" y="3068919"/>
            <a:ext cx="1538941" cy="2091765"/>
          </a:xfrm>
          <a:prstGeom prst="rect">
            <a:avLst/>
          </a:prstGeom>
          <a:solidFill>
            <a:schemeClr val="accent2">
              <a:lumMod val="60000"/>
              <a:lumOff val="40000"/>
              <a:alpha val="4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757702" y="3068919"/>
            <a:ext cx="1538941" cy="2091765"/>
          </a:xfrm>
          <a:prstGeom prst="rect">
            <a:avLst/>
          </a:prstGeom>
          <a:solidFill>
            <a:srgbClr val="FF6600">
              <a:alpha val="46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495171" y="454212"/>
            <a:ext cx="1538941" cy="2091765"/>
          </a:xfrm>
          <a:prstGeom prst="rect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947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00px-Piazza_San_Marco_with_the_Basilica,_by_Canaletto,_1730._Fogg_Art_Museum,_Cambrid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855368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 flipV="1">
            <a:off x="102057" y="3628871"/>
            <a:ext cx="5363648" cy="65773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02057" y="2619592"/>
            <a:ext cx="3288495" cy="12927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5114176" y="2029900"/>
            <a:ext cx="3923515" cy="198453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5306950" y="3912377"/>
            <a:ext cx="3730741" cy="102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4399779" y="3742274"/>
            <a:ext cx="1065926" cy="20299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1905059" y="3742274"/>
            <a:ext cx="2494720" cy="21130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0619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0</Words>
  <Application>Microsoft Macintosh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Washington University in St. Louis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 mace</dc:creator>
  <cp:lastModifiedBy>bill mace</cp:lastModifiedBy>
  <cp:revision>3</cp:revision>
  <dcterms:created xsi:type="dcterms:W3CDTF">2018-10-18T15:31:36Z</dcterms:created>
  <dcterms:modified xsi:type="dcterms:W3CDTF">2018-10-18T16:31:19Z</dcterms:modified>
</cp:coreProperties>
</file>