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1" d="100"/>
          <a:sy n="61" d="100"/>
        </p:scale>
        <p:origin x="-20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5630-B001-DD47-94FA-A5A83B8188C5}" type="datetimeFigureOut">
              <a:rPr lang="en-US" smtClean="0"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CAB66-A14B-B842-8DAC-0B67531184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0"/>
            <a:ext cx="2895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Keith </a:t>
            </a:r>
            <a:r>
              <a:rPr lang="en-US" dirty="0" smtClean="0"/>
              <a:t>Haring -- Caroline</a:t>
            </a:r>
            <a:endParaRPr lang="en-US" dirty="0" smtClean="0"/>
          </a:p>
          <a:p>
            <a:r>
              <a:rPr lang="en-US" dirty="0" smtClean="0"/>
              <a:t>Robert </a:t>
            </a:r>
            <a:r>
              <a:rPr lang="en-US" dirty="0" smtClean="0"/>
              <a:t>Longo -- Tim</a:t>
            </a:r>
            <a:endParaRPr lang="en-US" dirty="0" smtClean="0"/>
          </a:p>
          <a:p>
            <a:r>
              <a:rPr lang="en-US" dirty="0" smtClean="0"/>
              <a:t>Janet </a:t>
            </a:r>
            <a:r>
              <a:rPr lang="en-US" dirty="0" smtClean="0"/>
              <a:t>Fish -- Alex</a:t>
            </a:r>
            <a:endParaRPr lang="en-US" dirty="0" smtClean="0"/>
          </a:p>
          <a:p>
            <a:r>
              <a:rPr lang="en-US" dirty="0" smtClean="0"/>
              <a:t>Jim </a:t>
            </a:r>
            <a:r>
              <a:rPr lang="en-US" dirty="0" smtClean="0"/>
              <a:t>Dine -- Madison</a:t>
            </a:r>
            <a:endParaRPr lang="en-US" dirty="0" smtClean="0"/>
          </a:p>
          <a:p>
            <a:r>
              <a:rPr lang="en-US" dirty="0" smtClean="0"/>
              <a:t>Joan </a:t>
            </a:r>
            <a:r>
              <a:rPr lang="en-US" dirty="0" smtClean="0"/>
              <a:t>Snyder -- </a:t>
            </a:r>
            <a:endParaRPr lang="en-US" dirty="0" smtClean="0"/>
          </a:p>
          <a:p>
            <a:r>
              <a:rPr lang="en-US" dirty="0" smtClean="0"/>
              <a:t>Tom </a:t>
            </a:r>
            <a:r>
              <a:rPr lang="en-US" dirty="0" err="1" smtClean="0"/>
              <a:t>Wesselman</a:t>
            </a:r>
            <a:r>
              <a:rPr lang="en-US" dirty="0" smtClean="0"/>
              <a:t> -- Olivia</a:t>
            </a:r>
            <a:endParaRPr lang="en-US" dirty="0" smtClean="0"/>
          </a:p>
          <a:p>
            <a:r>
              <a:rPr lang="en-US" dirty="0" smtClean="0"/>
              <a:t>Robert </a:t>
            </a:r>
            <a:r>
              <a:rPr lang="en-US" dirty="0" err="1" smtClean="0"/>
              <a:t>Motherwell</a:t>
            </a:r>
            <a:endParaRPr lang="en-US" dirty="0" smtClean="0"/>
          </a:p>
          <a:p>
            <a:r>
              <a:rPr lang="en-US" dirty="0" smtClean="0"/>
              <a:t>Neil Jenney</a:t>
            </a:r>
          </a:p>
          <a:p>
            <a:r>
              <a:rPr lang="en-US" dirty="0" smtClean="0"/>
              <a:t>Alex </a:t>
            </a:r>
            <a:r>
              <a:rPr lang="en-US" dirty="0" smtClean="0"/>
              <a:t>Katz -- Ethan</a:t>
            </a:r>
            <a:endParaRPr lang="en-US" dirty="0" smtClean="0"/>
          </a:p>
          <a:p>
            <a:r>
              <a:rPr lang="en-US" dirty="0" smtClean="0"/>
              <a:t>David Hare</a:t>
            </a:r>
          </a:p>
          <a:p>
            <a:r>
              <a:rPr lang="en-US" dirty="0" smtClean="0"/>
              <a:t>Richard </a:t>
            </a:r>
            <a:r>
              <a:rPr lang="en-US" dirty="0" err="1" smtClean="0"/>
              <a:t>Diebenkorn</a:t>
            </a:r>
            <a:r>
              <a:rPr lang="en-US" dirty="0" smtClean="0"/>
              <a:t> -- John</a:t>
            </a:r>
            <a:endParaRPr lang="en-US" dirty="0" smtClean="0"/>
          </a:p>
          <a:p>
            <a:r>
              <a:rPr lang="en-US" dirty="0" smtClean="0"/>
              <a:t>Elizabeth </a:t>
            </a:r>
            <a:r>
              <a:rPr lang="en-US" dirty="0" smtClean="0"/>
              <a:t>Murray -- Julia</a:t>
            </a:r>
            <a:endParaRPr lang="en-US" dirty="0" smtClean="0"/>
          </a:p>
          <a:p>
            <a:r>
              <a:rPr lang="en-US" dirty="0" smtClean="0"/>
              <a:t>Al </a:t>
            </a:r>
            <a:r>
              <a:rPr lang="en-US" dirty="0" smtClean="0"/>
              <a:t>Held -- Alley</a:t>
            </a:r>
            <a:endParaRPr lang="en-US" dirty="0" smtClean="0"/>
          </a:p>
          <a:p>
            <a:r>
              <a:rPr lang="en-US" dirty="0" smtClean="0"/>
              <a:t>Fernando </a:t>
            </a:r>
            <a:r>
              <a:rPr lang="en-US" dirty="0" err="1" smtClean="0"/>
              <a:t>Botero</a:t>
            </a:r>
            <a:r>
              <a:rPr lang="en-US" dirty="0" smtClean="0"/>
              <a:t>-- Cameron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60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trinity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mace</dc:creator>
  <cp:lastModifiedBy>bill mace</cp:lastModifiedBy>
  <cp:revision>3</cp:revision>
  <dcterms:created xsi:type="dcterms:W3CDTF">2011-11-03T17:11:37Z</dcterms:created>
  <dcterms:modified xsi:type="dcterms:W3CDTF">2018-11-05T14:50:02Z</dcterms:modified>
</cp:coreProperties>
</file>